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EC0B-DA10-4190-B74D-48E7A7DF77B1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4F49-262B-46D9-B31F-578DD845A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EC0B-DA10-4190-B74D-48E7A7DF77B1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4F49-262B-46D9-B31F-578DD845A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EC0B-DA10-4190-B74D-48E7A7DF77B1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4F49-262B-46D9-B31F-578DD845A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EC0B-DA10-4190-B74D-48E7A7DF77B1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4F49-262B-46D9-B31F-578DD845A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EC0B-DA10-4190-B74D-48E7A7DF77B1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4F49-262B-46D9-B31F-578DD845A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EC0B-DA10-4190-B74D-48E7A7DF77B1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4F49-262B-46D9-B31F-578DD845A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EC0B-DA10-4190-B74D-48E7A7DF77B1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4F49-262B-46D9-B31F-578DD845A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EC0B-DA10-4190-B74D-48E7A7DF77B1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4F49-262B-46D9-B31F-578DD845A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EC0B-DA10-4190-B74D-48E7A7DF77B1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4F49-262B-46D9-B31F-578DD845A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EC0B-DA10-4190-B74D-48E7A7DF77B1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4F49-262B-46D9-B31F-578DD845A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EC0B-DA10-4190-B74D-48E7A7DF77B1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4F49-262B-46D9-B31F-578DD845A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CEC0B-DA10-4190-B74D-48E7A7DF77B1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54F49-262B-46D9-B31F-578DD845A8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/>
              <a:t>Office Automation Systems (OAS) </a:t>
            </a:r>
            <a:endParaRPr lang="en-US" sz="6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4348" y="407194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Course description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en-US" b="1" dirty="0"/>
              <a:t>Overall Aims of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143932" cy="507209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This course gives a complete overview of </a:t>
            </a:r>
            <a:endParaRPr lang="en-US" dirty="0" smtClean="0"/>
          </a:p>
          <a:p>
            <a:r>
              <a:rPr lang="en-US" dirty="0" smtClean="0"/>
              <a:t>office </a:t>
            </a:r>
            <a:r>
              <a:rPr lang="en-US" dirty="0"/>
              <a:t>automation systems, including </a:t>
            </a:r>
            <a:endParaRPr lang="en-US" dirty="0" smtClean="0"/>
          </a:p>
          <a:p>
            <a:pPr lvl="1"/>
            <a:r>
              <a:rPr lang="en-US" dirty="0" smtClean="0"/>
              <a:t>planning </a:t>
            </a:r>
            <a:r>
              <a:rPr lang="en-US" dirty="0"/>
              <a:t>for automated office, </a:t>
            </a:r>
            <a:endParaRPr lang="en-US" dirty="0" smtClean="0"/>
          </a:p>
          <a:p>
            <a:pPr lvl="1"/>
            <a:r>
              <a:rPr lang="en-US" dirty="0" smtClean="0"/>
              <a:t>implementing </a:t>
            </a:r>
            <a:r>
              <a:rPr lang="en-US" dirty="0"/>
              <a:t>the automated office-word processing, </a:t>
            </a:r>
            <a:endParaRPr lang="en-US" dirty="0" smtClean="0"/>
          </a:p>
          <a:p>
            <a:pPr lvl="1"/>
            <a:r>
              <a:rPr lang="en-US" dirty="0" smtClean="0"/>
              <a:t>data </a:t>
            </a:r>
            <a:r>
              <a:rPr lang="en-US" dirty="0"/>
              <a:t>storage in the automated office. </a:t>
            </a:r>
          </a:p>
          <a:p>
            <a:pPr lvl="1"/>
            <a:r>
              <a:rPr lang="en-US" dirty="0"/>
              <a:t>Computer-based communications systems, </a:t>
            </a:r>
          </a:p>
          <a:p>
            <a:pPr lvl="1"/>
            <a:r>
              <a:rPr lang="en-US" dirty="0"/>
              <a:t>Tele-conferencing, </a:t>
            </a:r>
          </a:p>
          <a:p>
            <a:pPr marL="342900" lvl="2" indent="-342900"/>
            <a:r>
              <a:rPr lang="en-US" sz="3200" dirty="0"/>
              <a:t>Communications networks in the automated </a:t>
            </a:r>
            <a:r>
              <a:rPr lang="en-US" sz="3200" dirty="0" smtClean="0"/>
              <a:t>office</a:t>
            </a:r>
            <a:r>
              <a:rPr lang="en-US" sz="3200" dirty="0"/>
              <a:t>.</a:t>
            </a:r>
            <a:endParaRPr lang="en-US" sz="3200" dirty="0" smtClean="0"/>
          </a:p>
          <a:p>
            <a:pPr marL="342900" lvl="2" indent="-342900"/>
            <a:r>
              <a:rPr lang="en-US" sz="3200" dirty="0" smtClean="0"/>
              <a:t>Problems </a:t>
            </a:r>
            <a:r>
              <a:rPr lang="en-US" sz="3200" dirty="0"/>
              <a:t>of automating the office.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Upon completion of the course, students will be able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</a:t>
            </a:r>
            <a:r>
              <a:rPr lang="en-US" dirty="0"/>
              <a:t>computer-based communications system in the office.</a:t>
            </a:r>
          </a:p>
          <a:p>
            <a:r>
              <a:rPr lang="en-US" dirty="0" smtClean="0"/>
              <a:t>Identify </a:t>
            </a:r>
            <a:r>
              <a:rPr lang="en-US" dirty="0"/>
              <a:t>communication networks in the automated office.</a:t>
            </a:r>
          </a:p>
          <a:p>
            <a:r>
              <a:rPr lang="en-US" dirty="0" smtClean="0"/>
              <a:t>Plan </a:t>
            </a:r>
            <a:r>
              <a:rPr lang="en-US" dirty="0"/>
              <a:t>infrastructure of office automation.</a:t>
            </a:r>
          </a:p>
          <a:p>
            <a:r>
              <a:rPr lang="en-US" dirty="0" smtClean="0"/>
              <a:t>Plan </a:t>
            </a:r>
            <a:r>
              <a:rPr lang="en-US" dirty="0"/>
              <a:t>document flow systems in office automation.</a:t>
            </a:r>
          </a:p>
          <a:p>
            <a:r>
              <a:rPr lang="en-US" dirty="0" smtClean="0"/>
              <a:t>Master </a:t>
            </a:r>
            <a:r>
              <a:rPr lang="en-US" dirty="0"/>
              <a:t>document archiving in office automation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Subject </a:t>
            </a:r>
            <a:r>
              <a:rPr lang="en-US" dirty="0"/>
              <a:t>work	     </a:t>
            </a:r>
            <a:r>
              <a:rPr lang="en-US" dirty="0" smtClean="0"/>
              <a:t>		10 </a:t>
            </a:r>
            <a:r>
              <a:rPr lang="en-US" dirty="0"/>
              <a:t>Deg.</a:t>
            </a:r>
            <a:endParaRPr lang="en-US" sz="2800" dirty="0"/>
          </a:p>
          <a:p>
            <a:pPr lvl="1"/>
            <a:r>
              <a:rPr lang="en-US" dirty="0"/>
              <a:t>Mid-term exam</a:t>
            </a:r>
            <a:endParaRPr lang="en-US" sz="2400" dirty="0"/>
          </a:p>
          <a:p>
            <a:pPr lvl="1"/>
            <a:r>
              <a:rPr lang="en-US" dirty="0"/>
              <a:t>Assignments &amp; Projects	</a:t>
            </a:r>
            <a:endParaRPr lang="en-US" sz="2400" dirty="0"/>
          </a:p>
          <a:p>
            <a:pPr lvl="0"/>
            <a:r>
              <a:rPr lang="en-US" dirty="0"/>
              <a:t>Oral		</a:t>
            </a:r>
            <a:r>
              <a:rPr lang="en-US" dirty="0" smtClean="0"/>
              <a:t>		10 </a:t>
            </a:r>
            <a:r>
              <a:rPr lang="en-US" dirty="0"/>
              <a:t>Deg</a:t>
            </a:r>
            <a:r>
              <a:rPr lang="en-US" dirty="0" smtClean="0"/>
              <a:t>.</a:t>
            </a:r>
          </a:p>
          <a:p>
            <a:pPr lvl="0"/>
            <a:r>
              <a:rPr lang="en-US" sz="2800" dirty="0" smtClean="0"/>
              <a:t>Lab					15 Deg.</a:t>
            </a:r>
            <a:endParaRPr lang="en-US" sz="2800" dirty="0"/>
          </a:p>
          <a:p>
            <a:pPr lvl="0"/>
            <a:r>
              <a:rPr lang="en-US" dirty="0"/>
              <a:t>Final-term Exam		</a:t>
            </a:r>
            <a:r>
              <a:rPr lang="en-US" dirty="0" smtClean="0"/>
              <a:t>65 </a:t>
            </a:r>
            <a:r>
              <a:rPr lang="en-US" dirty="0"/>
              <a:t>Deg.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111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Office Automation Systems (OAS) </vt:lpstr>
      <vt:lpstr>Overall Aims of Course</vt:lpstr>
      <vt:lpstr>Upon completion of the course, students will be able to</vt:lpstr>
      <vt:lpstr>Grading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description</dc:title>
  <dc:creator>Stars</dc:creator>
  <cp:lastModifiedBy>Stars</cp:lastModifiedBy>
  <cp:revision>5</cp:revision>
  <dcterms:created xsi:type="dcterms:W3CDTF">2014-03-08T14:59:55Z</dcterms:created>
  <dcterms:modified xsi:type="dcterms:W3CDTF">2014-03-08T15:14:05Z</dcterms:modified>
</cp:coreProperties>
</file>